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62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B812C-84EF-1E8D-AF48-FFDFC5B3C6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907DBD-2033-6E47-E775-B284F00D8D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EAD0A-50E1-73AA-02C9-A44079EE5D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7E36-C8AA-4E68-8801-5DECF4D0CA8C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390057-10C8-1B3F-56D5-C1F35BCE4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73E1A-E8F0-69E4-030D-D4A913B7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AEEE-8FC6-4BD2-96F9-05A8EA42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85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7463F-8175-C483-39C7-B46F2F21A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F282EC-1FC5-6F3B-25E3-72FA3604F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4F441-26FA-41CF-7F27-27256D213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7E36-C8AA-4E68-8801-5DECF4D0CA8C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82A8F-7E15-DF51-66BC-A931EB623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81380-B4CD-47A5-5F8B-337DE56AC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AEEE-8FC6-4BD2-96F9-05A8EA42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869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3A1E3D-99F5-79F7-175B-7ECB4DEBC3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5B338B-3657-2627-4A66-D37F1C5C2D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642B9F-AB7B-9C11-4BFC-48758B2A7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7E36-C8AA-4E68-8801-5DECF4D0CA8C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49DFC-646E-DD30-D276-B546D1ED7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C64ADB-9E66-824D-D47A-C4519545B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AEEE-8FC6-4BD2-96F9-05A8EA42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509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A2268-9E47-067D-A1B4-9134B9037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9B2BB7-2571-88E0-614E-A371E4128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01D3C-2528-6488-FBBA-FD1A4B339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7E36-C8AA-4E68-8801-5DECF4D0CA8C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19F18-E500-6D7E-BEDB-900693145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6C306-827E-F01B-EFF1-61E8B1F5B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AEEE-8FC6-4BD2-96F9-05A8EA42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01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A2DAC-693C-E406-602D-6635C7E6E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48FB1-6C2C-3114-718E-15441FCB4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8AF64-1C4A-F8E9-3F5B-405C635EA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7E36-C8AA-4E68-8801-5DECF4D0CA8C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6AC89-E960-DD26-53A9-201D8BAAF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44E274-3907-FC59-9552-BAB778D28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AEEE-8FC6-4BD2-96F9-05A8EA42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55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AC614-58E0-CE0E-1598-A392647D3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AD9B4-16E5-8FCE-83DB-67115DB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23F54F-DA26-92B1-EAE6-86A40376B0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41C711-82F6-C202-9294-330A4EDC7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7E36-C8AA-4E68-8801-5DECF4D0CA8C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DFBB3F-690A-70A0-7CFF-2F9B9F5F2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69059A-0146-5078-B579-DE737DE72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AEEE-8FC6-4BD2-96F9-05A8EA42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62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19E00-0487-0853-C244-CC8DBE2A0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39AF74-12F8-BDA8-8F59-6325F795A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ACC75E-CCC6-AD7A-C060-807248AAF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BC20F4-C920-E08A-E2FC-C551A145E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8AD983-22FB-71D0-EAD1-6E46FC3A66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BB5E2F-1CB3-39D4-2A43-B6A4AC933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7E36-C8AA-4E68-8801-5DECF4D0CA8C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2BA0AD-494B-903D-5B84-32E9A7912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4267C7-2905-0817-5107-F57E392A9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AEEE-8FC6-4BD2-96F9-05A8EA42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7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E00F3-1446-CB9A-CF27-CE27037CC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CADF06-8587-DC58-AE6A-90153CA17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7E36-C8AA-4E68-8801-5DECF4D0CA8C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3FBEE7-2119-607D-7176-5A17E5A7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410BC-1719-E9C3-C762-B646773FB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AEEE-8FC6-4BD2-96F9-05A8EA42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198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5AFE37-F718-A2F1-AA95-B0B053AFE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7E36-C8AA-4E68-8801-5DECF4D0CA8C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1739D9-0A5D-2716-F4B3-622D9ECD0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31A56-F7DD-7818-7CA0-9BE4A9937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AEEE-8FC6-4BD2-96F9-05A8EA42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247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E250F-9654-9252-F118-B362DAEBD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2E456-B841-8E0C-7B9A-7B1427CD95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CCD514-E760-57B6-C858-36C8F66A48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F1063-3870-2263-C704-86BEA0AE6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7E36-C8AA-4E68-8801-5DECF4D0CA8C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A69972-7E26-F614-B580-B1F1348B9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5F03D-EFA4-F266-CF87-EBC1DD3E8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AEEE-8FC6-4BD2-96F9-05A8EA42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947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6E4EB-8410-37BD-852D-72D02BDB3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B62D3F-3EEF-CA2D-DA69-284E759EF0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9A8C0-20B8-9B1E-9CAF-5BA9AA14E0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C197E-CAA7-6664-0185-E90D9E668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B7E36-C8AA-4E68-8801-5DECF4D0CA8C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CF003C-5DA5-B17C-73E3-57EF1C91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4C5729-41BC-34B1-0D6E-9DDEEC612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91AEEE-8FC6-4BD2-96F9-05A8EA42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71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3817CC-7978-FB18-1E9F-BB8CA4A19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457A51-6132-D5A3-9FF6-B05178DB8C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C4607-6F75-B905-9560-D7946C6266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0B7E36-C8AA-4E68-8801-5DECF4D0CA8C}" type="datetimeFigureOut">
              <a:rPr lang="en-US" smtClean="0"/>
              <a:t>6/1/2022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23A0FE-A981-115C-2652-8E5D46503E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44A7C1-B239-3A9A-F706-DCBF608AB3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91AEEE-8FC6-4BD2-96F9-05A8EA423B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6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E2CC403-21CD-41DF-BAC4-329D7FF03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8EED3C-E66B-C6F3-E325-4A7B6E58F6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8828" y="1147158"/>
            <a:ext cx="6038470" cy="4713316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Optimal Transport</a:t>
            </a:r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3AA5FE-3FFC-4725-9ADD-E428544EC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70700-3F72-44D4-8175-FEB2B9B23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93C0F6-5741-4C9D-90FF-A25824BFC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1B2E1B-E962-432C-ADA1-2934CE3C5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653717E-6F8C-43E0-9893-C03AE87D1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BB14B4-EC3F-47C7-9AF3-B0E017B75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6160" y="391886"/>
            <a:ext cx="402901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5BE86D-F8E4-7FFD-B568-D5734E7CB9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30590" y="1687486"/>
            <a:ext cx="3300156" cy="3636818"/>
          </a:xfrm>
        </p:spPr>
        <p:txBody>
          <a:bodyPr anchor="ctr">
            <a:normAutofit/>
          </a:bodyPr>
          <a:lstStyle/>
          <a:p>
            <a:pPr algn="l"/>
            <a:r>
              <a:rPr lang="en-US" dirty="0"/>
              <a:t>Credits – Marco </a:t>
            </a:r>
            <a:r>
              <a:rPr lang="en-US" dirty="0" err="1"/>
              <a:t>Cuturi</a:t>
            </a:r>
            <a:endParaRPr lang="en-US"/>
          </a:p>
          <a:p>
            <a:pPr algn="l"/>
            <a:r>
              <a:rPr lang="en-US" dirty="0"/>
              <a:t>Lokesh 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20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8C258C9-B245-5ED3-FD6F-32AA4C54C5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4780" y="643466"/>
            <a:ext cx="728243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309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6900E3-BD2A-405D-CE60-101CA32FA1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9534" y="643466"/>
            <a:ext cx="745293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688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F23691-6723-ADB8-69B2-F47818F31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This is a very hard problem unless …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824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235F25-2E70-2B6D-DCEE-507F28FA2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1026" y="914400"/>
            <a:ext cx="7253748" cy="496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0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0666A2-86F3-AFAE-2B97-262DD20D5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A5DCD-2019-B9D6-4E5E-6C1115DE32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404A8D-EFE5-9F36-D6A6-4DD57911B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414"/>
            <a:ext cx="12192000" cy="521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636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E2CC403-21CD-41DF-BAC4-329D7FF03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F94AFA-6368-B002-4F86-C4732538E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828" y="1147158"/>
            <a:ext cx="6038470" cy="47133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Kantorovich relaxation to Monge Problem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3AA5FE-3FFC-4725-9ADD-E428544EC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FA70700-3F72-44D4-8175-FEB2B9B23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93C0F6-5741-4C9D-90FF-A25824BFC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1B2E1B-E962-432C-ADA1-2934CE3C54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7653717E-6F8C-43E0-9893-C03AE87D1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5BB14B4-EC3F-47C7-9AF3-B0E017B75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66160" y="391886"/>
            <a:ext cx="402901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51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29B825-0EA1-E204-3B2D-786897E4F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Moving from Deterministic to Probabilistic Transport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14575921-8F59-7EE8-F3E3-EF899130D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1118098"/>
            <a:ext cx="7188199" cy="461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651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E7BB7-65FC-9008-3870-8300028C5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6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0552FD-1A51-0CC0-705F-1607EA19B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38600" y="965347"/>
            <a:ext cx="7188199" cy="492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25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F5DE-D113-8430-9AA7-1A9D239B9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1E6444-4185-3983-B4ED-A497919886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38D4B2-5FC5-C675-F19D-4E4FADA46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5615"/>
            <a:ext cx="12192000" cy="540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100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DBE91-7334-BE12-0237-60C2516C8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 us define the direct </a:t>
            </a:r>
            <a:r>
              <a:rPr lang="en-US" dirty="0" err="1"/>
              <a:t>su</a:t>
            </a:r>
            <a:r>
              <a:rPr lang="en-US" dirty="0"/>
              <a:t> operator for deriving dual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AA04DB0-44D0-06E9-6FE9-6C4845DED4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3412" y="2710647"/>
            <a:ext cx="10325175" cy="2581294"/>
          </a:xfrm>
        </p:spPr>
      </p:pic>
    </p:spTree>
    <p:extLst>
      <p:ext uri="{BB962C8B-B14F-4D97-AF65-F5344CB8AC3E}">
        <p14:creationId xmlns:p14="http://schemas.microsoft.com/office/powerpoint/2010/main" val="3171476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CD0659-220E-92AA-00A1-A30DDBB79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5011" y="643466"/>
            <a:ext cx="642197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081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143F0-0BED-0A72-3C22-A12F889BD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96E2B-2018-016F-0FE9-E9ADED510C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7D035A-729D-9DF0-D535-64864C578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836"/>
            <a:ext cx="12192000" cy="492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415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8FE210C-ADB6-DB0A-00FC-59EB60442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602400"/>
            <a:ext cx="10905066" cy="365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7017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AB5560-6296-BB77-6851-004DD91B2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3467" y="1138935"/>
            <a:ext cx="10905066" cy="458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444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8810A2-5E86-2AE4-A9C0-12044E885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8039" y="643466"/>
            <a:ext cx="801592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683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70357A0-9770-C221-5E3D-47270653858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Do we really need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dirty="0"/>
                  <a:t> for nice </a:t>
                </a:r>
                <a:r>
                  <a:rPr lang="en-US" dirty="0" err="1"/>
                  <a:t>etrics</a:t>
                </a:r>
                <a:r>
                  <a:rPr lang="en-US" dirty="0"/>
                  <a:t> like the ones in Wasserstein ?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70357A0-9770-C221-5E3D-4727065385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 t="-13364" r="-1159" b="-21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744B0-64A0-901C-47C8-D896477C13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993C75-C9F8-5417-BA23-E7E72E3F3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239" y="0"/>
            <a:ext cx="1059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89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159A7-ADD9-24C4-9995-C21CAB1C0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86C74-59B6-8D26-A2D4-0C7047D65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763609-3E4D-DED9-B189-6A54F04F5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3587"/>
            <a:ext cx="12192000" cy="40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779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20C887-4A3A-2379-7704-9DBCBCCC0E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9534" y="643466"/>
            <a:ext cx="745293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403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94B3C8-74B5-0183-86E1-3559F74FD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13722" y="643466"/>
            <a:ext cx="776455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7063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B8E9B4D-7B03-0702-3029-51E9E3E0EA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4440" y="643466"/>
            <a:ext cx="750311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759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A1CC64-E087-B050-D634-8C04086722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0825" y="643466"/>
            <a:ext cx="733034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58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DB3BC9-0054-640E-2935-29BABA81D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9534" y="643466"/>
            <a:ext cx="745293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11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B2E8AD-B59C-22F3-7D79-70CE54729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0149" y="643466"/>
            <a:ext cx="779170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98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7">
            <a:extLst>
              <a:ext uri="{FF2B5EF4-FFF2-40B4-BE49-F238E27FC236}">
                <a16:creationId xmlns:a16="http://schemas.microsoft.com/office/drawing/2014/main" id="{C8320351-9FA2-4A26-885B-BB8F3E490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0DAF-61DC-2BC8-724A-233966D53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600427"/>
            <a:ext cx="9875520" cy="32999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rest of the talk introduces nice ways to compute OT and time efficient relaxations (sinkhorn algorithm with an entropy constraint on the Probabilistic transport)</a:t>
            </a:r>
            <a:br>
              <a:rPr lang="en-US" sz="3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3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Perhaps for a next session </a:t>
            </a:r>
            <a:r>
              <a:rPr lang="en-US" sz="33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Wingdings" panose="05000000000000000000" pitchFamily="2" charset="2"/>
              </a:rPr>
              <a:t> </a:t>
            </a:r>
            <a:endParaRPr lang="en-US" sz="33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743869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DF4A92-7F34-4E14-2770-FF41AAA58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1764" y="643466"/>
            <a:ext cx="718847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93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CCDDA4-4358-8204-28F0-076C33171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069" y="643466"/>
            <a:ext cx="687786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659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F25A5B-A3B4-A22D-CE63-B51C3927DC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8167" y="643466"/>
            <a:ext cx="683566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633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63423B-B25C-4729-8DB4-1C24C079A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028" y="643466"/>
            <a:ext cx="747794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544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3FEDD3-5E38-3ABE-A0F4-53F8F36B2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2841" y="643466"/>
            <a:ext cx="7306318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917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8B4787-BD0B-5003-CDBF-367998278F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9534" y="643466"/>
            <a:ext cx="7452932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732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88</Words>
  <Application>Microsoft Office PowerPoint</Application>
  <PresentationFormat>Widescreen</PresentationFormat>
  <Paragraphs>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Office Theme</vt:lpstr>
      <vt:lpstr>Optimal Transport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This is a very hard problem unless … </vt:lpstr>
      <vt:lpstr>PowerPoint Presentation</vt:lpstr>
      <vt:lpstr>PowerPoint Presentation</vt:lpstr>
      <vt:lpstr>Kantorovich relaxation to Monge Problem</vt:lpstr>
      <vt:lpstr>Moving from Deterministic to Probabilistic Transport</vt:lpstr>
      <vt:lpstr>PowerPoint Presentation</vt:lpstr>
      <vt:lpstr>PowerPoint Presentation</vt:lpstr>
      <vt:lpstr>Let us define the direct su operator for deriving dual</vt:lpstr>
      <vt:lpstr>PowerPoint Presentation</vt:lpstr>
      <vt:lpstr>PowerPoint Presentation</vt:lpstr>
      <vt:lpstr>PowerPoint Presentation</vt:lpstr>
      <vt:lpstr>PowerPoint Presentation</vt:lpstr>
      <vt:lpstr>Do we really need φ, ψ for nice etrics like the ones in Wasserstein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rest of the talk introduces nice ways to compute OT and time efficient relaxations (sinkhorn algorithm with an entropy constraint on the Probabilistic transport)  Perhaps for a next session 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Optimal Transport</dc:title>
  <dc:creator>LOKESH N</dc:creator>
  <cp:lastModifiedBy>LOKESH N</cp:lastModifiedBy>
  <cp:revision>1</cp:revision>
  <dcterms:created xsi:type="dcterms:W3CDTF">2022-06-01T13:15:57Z</dcterms:created>
  <dcterms:modified xsi:type="dcterms:W3CDTF">2022-06-01T14:02:34Z</dcterms:modified>
</cp:coreProperties>
</file>